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  <p:sldMasterId id="2147483656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1F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8413" autoAdjust="0"/>
  </p:normalViewPr>
  <p:slideViewPr>
    <p:cSldViewPr>
      <p:cViewPr>
        <p:scale>
          <a:sx n="50" d="100"/>
          <a:sy n="5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27097-AA72-4CDB-84E9-815FDAC0FB54}" type="datetimeFigureOut">
              <a:rPr lang="en-US" smtClean="0"/>
              <a:t>3/4/2010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ECA7B-2057-4777-9C97-381DC7AEC9BE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ECA7B-2057-4777-9C97-381DC7AEC9BE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85392-C258-4FFC-88EC-983023F9DCC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493D0-0186-4FE4-8428-6513B04BE74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24DF1-52B5-4CA2-8266-8DA74A2BD3D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333B67-3B57-4BA3-B461-7AE7F635BF5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381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1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2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383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383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383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383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383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3383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383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383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383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E0F4F2-52BC-4D59-8404-4F2A67AC3B0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6F0D7-11E3-4A3A-934B-BD19BB18A52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A4905-9F0B-454E-A0A3-40B70E13CA7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6BA53-0593-4058-80B1-00BBAD130D1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F5BAF-1E19-4FA6-8B72-10DBC377A1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9D283-02E8-466A-9B2B-61EC7AFC4757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0984B-A2FA-46E8-8B0B-3FB6B6C0EF5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EF987-5DE6-4F44-ACC7-64D553359B2C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AA8D2-421E-419D-9FE4-AC76F717BE8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56A2C-B115-4D6B-9C22-F32E89358CA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76D9E-637F-4181-91A7-37DD1EDB1EE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00FD3-10A0-4987-A385-D333ABD08F9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73A8D30-BB41-4336-99C2-EC8A2AEB988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8A7ABED-4E1E-4C25-976C-2FE74C8D47E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8FA8C-3712-4823-B769-93EF5B761CD8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13BEF7-6E07-494B-A190-AC831BD71AD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FB0EE-1E4E-4D2C-84CE-77FE593775F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B7E2C-2B51-4824-AB85-821B5C8B22A4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D85CA-AF9E-4E94-B3E5-D1D5FA598C2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BDF95-8FAB-49E9-9F0B-144BC6EE904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F231-B9C7-4825-9207-33DE45D6C16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A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A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E7121438-E670-4AD4-83A8-6E25306763FC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9" r:id="rId12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8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279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79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3280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grpSp>
          <p:nvGrpSpPr>
            <p:cNvPr id="3280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280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3280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AU"/>
              </a:p>
            </p:txBody>
          </p:sp>
        </p:grpSp>
      </p:grpSp>
      <p:sp>
        <p:nvSpPr>
          <p:cNvPr id="3281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328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281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281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3281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A1A5402-1E50-46B4-8A18-8F2B16D3D26F}" type="slidenum">
              <a:rPr lang="en-AU"/>
              <a:pPr/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80" r:id="rId12"/>
    <p:sldLayoutId id="2147483681" r:id="rId13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m.gov.au/" TargetMode="External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images.google.com.au/imgres?imgurl=http://bizbox.slate.com/blog/google.jpg&amp;imgrefurl=http://bizbox.slate.com/blog/2009/01/index.php&amp;usg=__LK4xTLfd1PdJQ5_FZWySQ7Cnuz8=&amp;h=300&amp;w=425&amp;sz=34&amp;hl=en&amp;start=4&amp;um=1&amp;itbs=1&amp;tbnid=cIGPCF08mCk7nM:&amp;tbnh=89&amp;tbnw=126&amp;prev=/images%3Fq%3Dgoogle%26um%3D1%26hl%3Den%26safe%3Dactive%26sa%3DG%26tbs%3Disch:1" TargetMode="External"/><Relationship Id="rId5" Type="http://schemas.openxmlformats.org/officeDocument/2006/relationships/hyperlink" Target="http://www.ema.gov.au/www/ema/schools.../Get_The_FactsFloods" TargetMode="External"/><Relationship Id="rId4" Type="http://schemas.openxmlformats.org/officeDocument/2006/relationships/hyperlink" Target="http://www.kidcyber.com.au/topics/floods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.au/imgres?imgurl=http://images.ninemsn.com.au/resizer.aspx%3Furl%3Dhttp://news.ninemsn.com.au/img/news_feeds/ingham122_400x300.jpg%26width%3D310&amp;imgrefurl=http://news.ninemsn.com.au/national/750237/longreach-braces-for-flooding&amp;usg=__qAg_DLZ5VAj0pObFjA1VfJNj_mc=&amp;h=232&amp;w=310&amp;sz=17&amp;hl=en&amp;start=9&amp;um=1&amp;itbs=1&amp;tbnid=0Cl3T_hciQLXOM:&amp;tbnh=88&amp;tbnw=117&amp;prev=/images%3Fq%3Dqld%2Bflood%26um%3D1%26hl%3Den%26safe%3Dactive%26tbs%3Disch:1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ages.google.com.au/imgres?imgurl=http://www.agmates.com/images/55.jpg&amp;imgrefurl=http://www.agmates.com/blog/2008/02/01/central-qlf-flood-devastation-in-pictures/&amp;usg=__khApI85-1YaValNwkjiqj5yjuZg=&amp;h=309&amp;w=500&amp;sz=33&amp;hl=en&amp;start=6&amp;um=1&amp;itbs=1&amp;tbnid=fk0C_uaHdkrtfM:&amp;tbnh=80&amp;tbnw=130&amp;prev=/images%3Fq%3Dqld%2Bflood%26um%3D1%26hl%3Den%26safe%3Dactive%26tbs%3Disch:1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.au/imgres?imgurl=http://www.abc.net.au/reslib/200801/r218204_853158.jpg&amp;imgrefurl=http://www.abc.net.au/news/stories/2008/01/22/2143424.htm&amp;usg=__IWIqrbrQCgjAkSQAAa6TWhTebCA=&amp;h=479&amp;w=840&amp;sz=69&amp;hl=en&amp;start=1&amp;um=1&amp;itbs=1&amp;tbnid=B8skd15pumHGtM:&amp;tbnh=83&amp;tbnw=145&amp;prev=/images%3Fq%3Dqld%2Bflood%26um%3D1%26hl%3Den%26safe%3Dactive%26tbs%3Disch:1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images.google.com.au/imgres?imgurl=http://www.wrh.noaa.gov/tfx/hydro/FAW/ManyGlacierSmall.png&amp;imgrefurl=http://www.wrh.noaa.gov/tfx/hydro/FAW/fawmain.php%3Fwfo%3Dtfx&amp;usg=__byjHDWE-jUk0_EBtA1M39stoumI=&amp;h=300&amp;w=400&amp;sz=300&amp;hl=en&amp;start=1&amp;um=1&amp;itbs=1&amp;tbnid=kkTCOJKQbJqvdM:&amp;tbnh=93&amp;tbnw=124&amp;prev=/images%3Fq%3Dfloods%26um%3D1%26hl%3Den%26safe%3Dactive%26sa%3DN%26tbs%3Disch:1" TargetMode="External"/><Relationship Id="rId7" Type="http://schemas.openxmlformats.org/officeDocument/2006/relationships/hyperlink" Target="http://images.google.com.au/imgres?imgurl=http://www.freefoto.com/images/9907/06/9907_06_9---Flash-floods-in-South-Yorkshire_web.jpg&amp;imgrefurl=http://www.freefoto.com/preview/9907-06-9%3Fffid%3D9907-06-9&amp;usg=__INClA0TrrUwFc8S4WVGmnhqjcnQ=&amp;h=402&amp;w=600&amp;sz=88&amp;hl=en&amp;start=14&amp;um=1&amp;itbs=1&amp;tbnid=w5RxpPkiJshs2M:&amp;tbnh=90&amp;tbnw=135&amp;prev=/images%3Fq%3Dfloods%26um%3D1%26hl%3Den%26safe%3Dactive%26sa%3DN%26tbs%3Disch: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1.jpeg"/><Relationship Id="rId5" Type="http://schemas.openxmlformats.org/officeDocument/2006/relationships/hyperlink" Target="http://images.google.com.au/imgres?imgurl=http://southasia.oneworld.net/ImageCatalog/bihar-floods.jpg-3&amp;imgrefurl=http://southasia.oneworld.net/ShowCategory%3Fb_start:int%3D10%26type%3DArticle%26id%3D98&amp;usg=__n_g6f4AQTp8EgKqYGnhs6B9gt2M=&amp;h=393&amp;w=610&amp;sz=78&amp;hl=en&amp;start=2&amp;um=1&amp;itbs=1&amp;tbnid=VtldL2g9Y78BdM:&amp;tbnh=88&amp;tbnw=136&amp;prev=/images%3Fq%3Dfloods%26um%3D1%26hl%3Den%26safe%3Dactive%26sa%3DN%26tbs%3Disch:1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hyperlink" Target="http://images.google.com.au/imgres?imgurl=http://www.flood1.info/patcham%2520floods.jpg&amp;imgrefurl=http://www.flood1.info/&amp;usg=__w0205svbI1PnMgk2leXAqewcBdQ=&amp;h=768&amp;w=1024&amp;sz=179&amp;hl=en&amp;start=8&amp;um=1&amp;itbs=1&amp;tbnid=K9atX33EKunQpM:&amp;tbnh=113&amp;tbnw=150&amp;prev=/images%3Fq%3Dfloods%26um%3D1%26hl%3Den%26safe%3Dactive%26sa%3DN%26tbs%3Disch:1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images.google.com.au/imgres?imgurl=http://www.ngmdevelopments.co.uk/files/image/summer_floods_2007.jpg&amp;imgrefurl=http://www.ngmdevelopments.co.uk/about/why_are_we_doing_this&amp;usg=__qt2CA82HivBL03pbL0CKFE7Bo0Q=&amp;h=527&amp;w=955&amp;sz=109&amp;hl=en&amp;start=8&amp;um=1&amp;itbs=1&amp;tbnid=AaZYhRxjoJ_k3M:&amp;tbnh=82&amp;tbnw=148&amp;prev=/images%3Fq%3Dfloods%26um%3D1%26hl%3Den%26rlz%3D1R2DAAU_en%26tbs%3Disch:1" TargetMode="External"/><Relationship Id="rId7" Type="http://schemas.openxmlformats.org/officeDocument/2006/relationships/hyperlink" Target="http://images.google.com.au/imgres?imgurl=http://www.marketingmedia.co.za/gallery/images/caprivi-floods.jpg&amp;imgrefurl=http://www.marketingmedia.co.za/gallery/pages/caprivi-floods.htm&amp;usg=__zp3s-qQFB7S2r512ZYyUrMF4JOE=&amp;h=532&amp;w=800&amp;sz=149&amp;hl=en&amp;start=19&amp;um=1&amp;itbs=1&amp;tbnid=17ds09zvN5NRGM:&amp;tbnh=95&amp;tbnw=143&amp;prev=/images%3Fq%3Dfloods%26um%3D1%26hl%3Den%26rlz%3D1R2DAAU_en%26tbs%3Disch: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hyperlink" Target="http://images.google.com.au/imgres?imgurl=http://www.kidcyber.com.au/IMAGES/Floods4.jpg&amp;imgrefurl=http://www.kidcyber.com.au/topics/floods.htm&amp;usg=__3c_iftAazYbofpPO1-PfKKYfNQw=&amp;h=253&amp;w=340&amp;sz=8&amp;hl=en&amp;start=18&amp;um=1&amp;itbs=1&amp;tbnid=qDpOKelnnECSNM:&amp;tbnh=89&amp;tbnw=119&amp;prev=/images%3Fq%3Dfloods%26um%3D1%26hl%3Den%26rlz%3D1R2DAAU_en%26tbs%3Disch:1" TargetMode="Externa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images.google.com.au/imgres?imgurl=http://www.globalwarmingimages.net/gallery/category_images/floods.jpg&amp;imgrefurl=http://www.globalwarmingimages.net/category_floods.html&amp;usg=__VTuCYt4C-4ikuKaNUwlLQ_y8DzA=&amp;h=455&amp;w=400&amp;sz=98&amp;hl=en&amp;start=20&amp;um=1&amp;itbs=1&amp;tbnid=aMtv_Aq6Bf8JcM:&amp;tbnh=128&amp;tbnw=113&amp;prev=/images%3Fq%3Dfloods%26um%3D1%26hl%3Den%26rlz%3D1R2DAAU_en%26tbs%3Disch:1" TargetMode="External"/><Relationship Id="rId7" Type="http://schemas.openxmlformats.org/officeDocument/2006/relationships/hyperlink" Target="http://images.google.com.au/imgres?imgurl=http://www.marketingmedia.co.za/gallery/images/caprivi-floods.jpg&amp;imgrefurl=http://www.marketingmedia.co.za/gallery/pages/caprivi-floods.htm&amp;usg=__zp3s-qQFB7S2r512ZYyUrMF4JOE=&amp;h=532&amp;w=800&amp;sz=149&amp;hl=en&amp;start=19&amp;um=1&amp;itbs=1&amp;tbnid=17ds09zvN5NRGM:&amp;tbnh=95&amp;tbnw=143&amp;prev=/images%3Fq%3Dfloods%26um%3D1%26hl%3Den%26rlz%3D1R2DAAU_en%26tbs%3Disch: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jpeg"/><Relationship Id="rId5" Type="http://schemas.openxmlformats.org/officeDocument/2006/relationships/hyperlink" Target="http://images.google.com.au/imgres?imgurl=http://www.envirotech-online.com/assets/file_store/pr_files/5381/images/floods_1845_19220452_0_0_7014487_300.jpg&amp;imgrefurl=http://www.envirotech-online.com/news/water-wastewater/9/breaking_news/flood_protection_work_underway_in_lewes/5381/&amp;usg=__R8KCi7NyOIIW8GfrjdT8rvIl6jA=&amp;h=300&amp;w=300&amp;sz=21&amp;hl=en&amp;start=16&amp;um=1&amp;itbs=1&amp;tbnid=gnKWGvywBcHsGM:&amp;tbnh=116&amp;tbnw=116&amp;prev=/images%3Fq%3Dfloods%26um%3D1%26hl%3Den%26rlz%3D1R2DAAU_en%26tbs%3Disch:1" TargetMode="Externa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.au/imgres?imgurl=http://www.freefoto.com/images/9907/06/9907_06_9---Flash-floods-in-South-Yorkshire_web.jpg&amp;imgrefurl=http://www.freefoto.com/preview/9907-06-9%3Fffid%3D9907-06-9&amp;usg=__INClA0TrrUwFc8S4WVGmnhqjcnQ=&amp;h=402&amp;w=600&amp;sz=88&amp;hl=en&amp;start=23&amp;um=1&amp;itbs=1&amp;tbnid=w5RxpPkiJshs2M:&amp;tbnh=90&amp;tbnw=135&amp;prev=/images%3Fq%3Dfloods%26start%3D20%26um%3D1%26hl%3Den%26sa%3DN%26rlz%3D1R2DAAU_en%26ndsp%3D20%26tbs%3Disch: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333375"/>
            <a:ext cx="7772400" cy="1470025"/>
          </a:xfrm>
        </p:spPr>
        <p:txBody>
          <a:bodyPr/>
          <a:lstStyle/>
          <a:p>
            <a:r>
              <a:rPr lang="en-AU"/>
              <a:t>Floods </a:t>
            </a: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0" y="0"/>
            <a:ext cx="914400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0" y="4797425"/>
            <a:ext cx="3348038" cy="206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 advTm="5156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  <p:bldP spid="2052" grpId="0" animBg="1"/>
      <p:bldP spid="2052" grpId="1" animBg="1"/>
      <p:bldP spid="2053" grpId="0" animBg="1"/>
      <p:bldP spid="2053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AU" sz="2800"/>
              <a:t>I would like to say thankyou to these websites</a:t>
            </a:r>
          </a:p>
          <a:p>
            <a:r>
              <a:rPr lang="en-AU" sz="2800">
                <a:hlinkClick r:id="rId3"/>
              </a:rPr>
              <a:t>www.bom.gov.au</a:t>
            </a:r>
            <a:endParaRPr lang="en-AU" sz="2800"/>
          </a:p>
          <a:p>
            <a:r>
              <a:rPr lang="en-AU" sz="2800">
                <a:hlinkClick r:id="rId4"/>
              </a:rPr>
              <a:t>www.kidcyber.com.au/topics/floods.htm </a:t>
            </a:r>
            <a:endParaRPr lang="en-AU" sz="2800"/>
          </a:p>
          <a:p>
            <a:r>
              <a:rPr lang="en-AU" sz="2800">
                <a:hlinkClick r:id="rId5"/>
              </a:rPr>
              <a:t>www.ema.gov.au/www/ema/schools.../Get_The_FactsFloods- </a:t>
            </a:r>
            <a:endParaRPr lang="en-AU" sz="2800"/>
          </a:p>
        </p:txBody>
      </p:sp>
      <p:pic>
        <p:nvPicPr>
          <p:cNvPr id="21515" name="Picture 11" descr="google">
            <a:hlinkClick r:id="rId6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16463" y="1557338"/>
            <a:ext cx="2881312" cy="2035175"/>
          </a:xfrm>
          <a:ln/>
        </p:spPr>
      </p:pic>
    </p:spTree>
  </p:cSld>
  <p:clrMapOvr>
    <a:masterClrMapping/>
  </p:clrMapOvr>
  <p:transition advTm="11328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0000"/>
          </a:solidFill>
          <a:ln/>
        </p:spPr>
        <p:txBody>
          <a:bodyPr/>
          <a:lstStyle/>
          <a:p>
            <a:r>
              <a:rPr lang="en-AU" sz="8000"/>
              <a:t>Floods</a:t>
            </a:r>
          </a:p>
        </p:txBody>
      </p:sp>
      <p:pic>
        <p:nvPicPr>
          <p:cNvPr id="4112" name="Picture 16" descr="GlobalFloods1985-2006"/>
          <p:cNvPicPr>
            <a:picLocks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1412875"/>
            <a:ext cx="9001125" cy="4494213"/>
          </a:xfrm>
          <a:noFill/>
          <a:ln/>
        </p:spPr>
      </p:pic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476375" y="2276475"/>
            <a:ext cx="68405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2800"/>
              <a:t>Floods can be formed in many different ways like tsunamis heavy rainfall in a flood, water in lakes and dams flow over the land in floods people are usually killed by debris and they can also drown from the water.</a:t>
            </a:r>
          </a:p>
        </p:txBody>
      </p:sp>
    </p:spTree>
  </p:cSld>
  <p:clrMapOvr>
    <a:masterClrMapping/>
  </p:clrMapOvr>
  <p:transition advTm="55172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/>
      <p:bldP spid="41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sz="quarter"/>
          </p:nvPr>
        </p:nvSpPr>
        <p:spPr>
          <a:solidFill>
            <a:schemeClr val="tx2"/>
          </a:solidFill>
          <a:ln/>
        </p:spPr>
        <p:txBody>
          <a:bodyPr/>
          <a:lstStyle/>
          <a:p>
            <a:r>
              <a:rPr lang="en-AU" sz="4000">
                <a:solidFill>
                  <a:srgbClr val="FF1F1F"/>
                </a:solidFill>
              </a:rPr>
              <a:t>A recent Flood happened in Queensland</a:t>
            </a:r>
            <a:r>
              <a:rPr lang="en-AU" sz="4000"/>
              <a:t> </a:t>
            </a:r>
            <a:r>
              <a:rPr lang="en-AU" sz="4000">
                <a:solidFill>
                  <a:srgbClr val="FF1F1F"/>
                </a:solidFill>
              </a:rPr>
              <a:t>2010</a:t>
            </a:r>
            <a:endParaRPr lang="en-AU" sz="4000"/>
          </a:p>
        </p:txBody>
      </p:sp>
      <p:pic>
        <p:nvPicPr>
          <p:cNvPr id="8207" name="Picture 15" descr="imag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412875"/>
            <a:ext cx="2376487" cy="1319213"/>
          </a:xfrm>
          <a:noFill/>
          <a:ln/>
        </p:spPr>
      </p:pic>
      <p:pic>
        <p:nvPicPr>
          <p:cNvPr id="8211" name="Picture 19" descr="r218204_853158">
            <a:hlinkClick r:id="rId4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659563" y="1412875"/>
            <a:ext cx="2484437" cy="1339850"/>
          </a:xfrm>
          <a:ln/>
        </p:spPr>
      </p:pic>
      <p:pic>
        <p:nvPicPr>
          <p:cNvPr id="8214" name="Picture 22" descr="55">
            <a:hlinkClick r:id="rId6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3851275" y="1412875"/>
            <a:ext cx="2233613" cy="1330325"/>
          </a:xfrm>
          <a:ln/>
        </p:spPr>
      </p:pic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258888" y="1700213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8217" name="Picture 25" descr="ingham122_400x300">
            <a:hlinkClick r:id="rId8"/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9" cstate="print"/>
          <a:srcRect/>
          <a:stretch>
            <a:fillRect/>
          </a:stretch>
        </p:blipFill>
        <p:spPr>
          <a:xfrm>
            <a:off x="3059113" y="2851150"/>
            <a:ext cx="4105275" cy="3089275"/>
          </a:xfrm>
          <a:ln/>
        </p:spPr>
      </p:pic>
    </p:spTree>
  </p:cSld>
  <p:clrMapOvr>
    <a:masterClrMapping/>
  </p:clrMapOvr>
  <p:transition advTm="7125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8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82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2000" fill="hold"/>
                                        <p:tgtEl>
                                          <p:spTgt spid="82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82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Floods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 recent flood has happened in Queensland because of the earthquake in Chile with caused a tsunami to hit the beaches of south east Queensland. </a:t>
            </a:r>
          </a:p>
        </p:txBody>
      </p:sp>
    </p:spTree>
  </p:cSld>
  <p:clrMapOvr>
    <a:masterClrMapping/>
  </p:clrMapOvr>
  <p:transition advTm="14609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Floods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The floods have been a serious warning to Queensland resident this flood has done some damage to Queensland homes and a mother has been killed by some debris in the water.</a:t>
            </a:r>
          </a:p>
        </p:txBody>
      </p:sp>
    </p:spTree>
  </p:cSld>
  <p:clrMapOvr>
    <a:masterClrMapping/>
  </p:clrMapOvr>
  <p:transition advTm="19312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Rectangle 1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3" name="Picture 5" descr="ManyGlacierSmall">
            <a:hlinkClick r:id="rId3"/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4067175" cy="3051175"/>
          </a:xfrm>
          <a:ln/>
        </p:spPr>
      </p:pic>
      <p:pic>
        <p:nvPicPr>
          <p:cNvPr id="17417" name="Picture 9" descr="bihar-floods">
            <a:hlinkClick r:id="rId5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067175" y="0"/>
            <a:ext cx="4681538" cy="3028950"/>
          </a:xfrm>
          <a:ln/>
        </p:spPr>
      </p:pic>
      <p:pic>
        <p:nvPicPr>
          <p:cNvPr id="17421" name="Picture 13" descr="9907_06_9---Flash-floods-in-South-Yorkshire_web">
            <a:hlinkClick r:id="rId7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0" y="3500438"/>
            <a:ext cx="3995738" cy="2663825"/>
          </a:xfrm>
          <a:ln/>
        </p:spPr>
      </p:pic>
      <p:pic>
        <p:nvPicPr>
          <p:cNvPr id="17425" name="Picture 17" descr="patcham%2520floods">
            <a:hlinkClick r:id="rId9"/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4067175" y="3068638"/>
            <a:ext cx="4752975" cy="3579812"/>
          </a:xfrm>
          <a:ln/>
        </p:spPr>
      </p:pic>
    </p:spTree>
  </p:cSld>
  <p:clrMapOvr>
    <a:masterClrMapping/>
  </p:clrMapOvr>
  <p:transition advTm="6391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7" name="Picture 5" descr="http://t0.gstatic.com/images?q=tbn:AaZYhRxjoJ_k3M:http://www.ngmdevelopments.co.uk/files/image/summer_floods_2007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066277"/>
          </a:xfrm>
          <a:prstGeom prst="rect">
            <a:avLst/>
          </a:prstGeom>
          <a:noFill/>
        </p:spPr>
      </p:pic>
      <p:pic>
        <p:nvPicPr>
          <p:cNvPr id="18439" name="Picture 7" descr="http://t2.gstatic.com/images?q=tbn:qDpOKelnnECSNM:http://www.kidcyber.com.au/IMAGES/Floods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72074"/>
            <a:ext cx="2357422" cy="1763114"/>
          </a:xfrm>
          <a:prstGeom prst="rect">
            <a:avLst/>
          </a:prstGeom>
          <a:noFill/>
        </p:spPr>
      </p:pic>
      <p:pic>
        <p:nvPicPr>
          <p:cNvPr id="18441" name="Picture 9" descr="http://t0.gstatic.com/images?q=tbn:17ds09zvN5NRGM:http://www.marketingmedia.co.za/gallery/images/caprivi-flood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55715" y="5072074"/>
            <a:ext cx="2688286" cy="1785926"/>
          </a:xfrm>
          <a:prstGeom prst="rect">
            <a:avLst/>
          </a:prstGeom>
          <a:noFill/>
        </p:spPr>
      </p:pic>
    </p:spTree>
  </p:cSld>
  <p:clrMapOvr>
    <a:masterClrMapping/>
  </p:clrMapOvr>
  <p:transition advTm="7157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61" name="Picture 5" descr="http://t3.gstatic.com/images?q=tbn:aMtv_Aq6Bf8JcM:http://www.globalwarmingimages.net/gallery/category_images/flood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054324" cy="6858000"/>
          </a:xfrm>
          <a:prstGeom prst="rect">
            <a:avLst/>
          </a:prstGeom>
          <a:noFill/>
        </p:spPr>
      </p:pic>
      <p:pic>
        <p:nvPicPr>
          <p:cNvPr id="19463" name="Picture 7" descr="http://t2.gstatic.com/images?q=tbn:gnKWGvywBcHsGM:http://www.envirotech-online.com/assets/file_store/pr_files/5381/images/floods_1845_19220452_0_0_7014487_300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0"/>
            <a:ext cx="3071802" cy="3071805"/>
          </a:xfrm>
          <a:prstGeom prst="rect">
            <a:avLst/>
          </a:prstGeom>
          <a:noFill/>
        </p:spPr>
      </p:pic>
      <p:pic>
        <p:nvPicPr>
          <p:cNvPr id="19465" name="Picture 9" descr="http://t0.gstatic.com/images?q=tbn:17ds09zvN5NRGM:http://www.marketingmedia.co.za/gallery/images/caprivi-flood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817290"/>
            <a:ext cx="3071802" cy="2040710"/>
          </a:xfrm>
          <a:prstGeom prst="rect">
            <a:avLst/>
          </a:prstGeom>
          <a:noFill/>
        </p:spPr>
      </p:pic>
    </p:spTree>
  </p:cSld>
  <p:clrMapOvr>
    <a:masterClrMapping/>
  </p:clrMapOvr>
  <p:transition advTm="9703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Floods</a:t>
            </a:r>
            <a:endParaRPr lang="en-US" dirty="0"/>
          </a:p>
        </p:txBody>
      </p:sp>
      <p:pic>
        <p:nvPicPr>
          <p:cNvPr id="20485" name="Picture 5" descr="http://t1.gstatic.com/images?q=tbn:w5RxpPkiJshs2M:http://www.freefoto.com/images/9907/06/9907_06_9---Flash-floods-in-South-Yorkshire_we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4422"/>
            <a:ext cx="5214942" cy="34766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5008" y="1500174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Guy must have thought he could make but he probably didn’t make it</a:t>
            </a:r>
            <a:endParaRPr lang="en-AU" dirty="0"/>
          </a:p>
        </p:txBody>
      </p:sp>
    </p:spTree>
  </p:cSld>
  <p:clrMapOvr>
    <a:masterClrMapping/>
  </p:clrMapOvr>
  <p:transition advTm="625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150</Words>
  <Application>Microsoft Office PowerPoint</Application>
  <PresentationFormat>On-screen Show (4:3)</PresentationFormat>
  <Paragraphs>24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Wingdings</vt:lpstr>
      <vt:lpstr>Default Design</vt:lpstr>
      <vt:lpstr>Beam</vt:lpstr>
      <vt:lpstr>Floods </vt:lpstr>
      <vt:lpstr>Floods</vt:lpstr>
      <vt:lpstr>A recent Flood happened in Queensland 2010</vt:lpstr>
      <vt:lpstr>Floods</vt:lpstr>
      <vt:lpstr>Floods</vt:lpstr>
      <vt:lpstr>Slide 6</vt:lpstr>
      <vt:lpstr>Slide 7</vt:lpstr>
      <vt:lpstr>Slide 8</vt:lpstr>
      <vt:lpstr>Floods</vt:lpstr>
      <vt:lpstr>Slide 10</vt:lpstr>
    </vt:vector>
  </TitlesOfParts>
  <Company>DE&amp;T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Floods </dc:title>
  <dc:creator>Mitchell Halley</dc:creator>
  <cp:lastModifiedBy>Mitchell Halley</cp:lastModifiedBy>
  <cp:revision>6</cp:revision>
  <dcterms:created xsi:type="dcterms:W3CDTF">2010-03-03T22:25:54Z</dcterms:created>
  <dcterms:modified xsi:type="dcterms:W3CDTF">2010-03-04T09:37:25Z</dcterms:modified>
</cp:coreProperties>
</file>